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SANTA COMUNHÃO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SANTA COMUNHÃO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1B2347C-CB4A-4681-957D-278628343C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Benditos laços são </a:t>
            </a:r>
          </a:p>
          <a:p>
            <a:r>
              <a:rPr lang="pt-BR" dirty="0"/>
              <a:t>Os do fraterno amor, </a:t>
            </a:r>
          </a:p>
          <a:p>
            <a:r>
              <a:rPr lang="pt-BR" dirty="0"/>
              <a:t>Que, nesta santa comunhão,</a:t>
            </a:r>
          </a:p>
          <a:p>
            <a:r>
              <a:rPr lang="pt-BR" dirty="0"/>
              <a:t>Nos unem ao Senhor.</a:t>
            </a:r>
          </a:p>
        </p:txBody>
      </p:sp>
    </p:spTree>
    <p:extLst>
      <p:ext uri="{BB962C8B-B14F-4D97-AF65-F5344CB8AC3E}">
        <p14:creationId xmlns:p14="http://schemas.microsoft.com/office/powerpoint/2010/main" val="2057473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SANTA COMUNHÃO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14339C-A522-438E-BFCD-CFCAE7F346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mesmo trono vão </a:t>
            </a:r>
          </a:p>
          <a:p>
            <a:r>
              <a:rPr lang="pt-BR" dirty="0"/>
              <a:t>As nossas petições;</a:t>
            </a:r>
          </a:p>
          <a:p>
            <a:r>
              <a:rPr lang="pt-BR" dirty="0"/>
              <a:t>É mútua a paz ou a aflição </a:t>
            </a:r>
          </a:p>
          <a:p>
            <a:r>
              <a:rPr lang="pt-BR" dirty="0"/>
              <a:t>Dos nossos corações. </a:t>
            </a:r>
          </a:p>
        </p:txBody>
      </p:sp>
    </p:spTree>
    <p:extLst>
      <p:ext uri="{BB962C8B-B14F-4D97-AF65-F5344CB8AC3E}">
        <p14:creationId xmlns:p14="http://schemas.microsoft.com/office/powerpoint/2010/main" val="2497320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SANTA COMUNHÃO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9F466E7-C8A5-4179-8AE2-41FF07B9CC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desta santa união</a:t>
            </a:r>
          </a:p>
          <a:p>
            <a:r>
              <a:rPr lang="pt-BR" dirty="0"/>
              <a:t>Nos vamos separar,</a:t>
            </a:r>
          </a:p>
          <a:p>
            <a:r>
              <a:rPr lang="pt-BR" dirty="0"/>
              <a:t>No Céu eterna comunhão</a:t>
            </a:r>
          </a:p>
          <a:p>
            <a:r>
              <a:rPr lang="pt-BR" dirty="0"/>
              <a:t>Iremos desfrutar. </a:t>
            </a:r>
          </a:p>
        </p:txBody>
      </p:sp>
    </p:spTree>
    <p:extLst>
      <p:ext uri="{BB962C8B-B14F-4D97-AF65-F5344CB8AC3E}">
        <p14:creationId xmlns:p14="http://schemas.microsoft.com/office/powerpoint/2010/main" val="2182744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44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SANTA COMUNHÃO</vt:lpstr>
      <vt:lpstr>SANTA COMUNHÃO</vt:lpstr>
      <vt:lpstr>SANTA COMUNHÃO</vt:lpstr>
      <vt:lpstr>SANTA COMUNHÃO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2019-06-12T23:08:34Z</dcterms:modified>
</cp:coreProperties>
</file>

<file path=docProps/thumbnail.jpeg>
</file>